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14" d="100"/>
          <a:sy n="114" d="100"/>
        </p:scale>
        <p:origin x="564" y="54"/>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09/04/2024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09/04/2024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Harish R</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:731121205010</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Engineering</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237</TotalTime>
  <Words>1182</Words>
  <Application>Microsoft Office PowerPoint</Application>
  <PresentationFormat>On-screen Show (16:9)</PresentationFormat>
  <Paragraphs>78</Paragraphs>
  <Slides>27</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27</vt:i4>
      </vt:variant>
      <vt:variant>
        <vt:lpstr>Custom Shows</vt:lpstr>
      </vt:variant>
      <vt:variant>
        <vt:i4>1</vt:i4>
      </vt:variant>
    </vt:vector>
  </HeadingPairs>
  <TitlesOfParts>
    <vt:vector size="34"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Harish R</cp:lastModifiedBy>
  <cp:revision>10</cp:revision>
  <dcterms:modified xsi:type="dcterms:W3CDTF">2024-04-09T12:45:00Z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